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</p:sldIdLst>
  <p:sldSz cx="18288000" cy="10287000"/>
  <p:notesSz cx="6797675" cy="9926638"/>
  <p:defaultTextStyle>
    <a:defPPr>
      <a:defRPr lang="en-US"/>
    </a:defPPr>
    <a:lvl1pPr marL="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 userDrawn="1">
          <p15:clr>
            <a:srgbClr val="A4A3A4"/>
          </p15:clr>
        </p15:guide>
        <p15:guide id="2" pos="57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54" d="100"/>
          <a:sy n="54" d="100"/>
        </p:scale>
        <p:origin x="114" y="618"/>
      </p:cViewPr>
      <p:guideLst>
        <p:guide orient="horz" pos="3240"/>
        <p:guide pos="57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546D1-A6BA-4BAA-AF4A-2958D6430D04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715D3-729D-4510-90C0-190692BBC4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570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D546D1-A6BA-4BAA-AF4A-2958D6430D04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F715D3-729D-4510-90C0-190692BBC4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9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41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09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475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938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840868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44286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50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17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765466"/>
      </p:ext>
    </p:extLst>
  </p:cSld>
  <p:clrMapOvr>
    <a:masterClrMapping/>
  </p:clrMapOvr>
  <p:transition spd="slow">
    <p:push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60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931154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5327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59432"/>
      </p:ext>
    </p:extLst>
  </p:cSld>
  <p:clrMapOvr>
    <a:masterClrMapping/>
  </p:clrMapOvr>
  <p:transition spd="slow">
    <p:push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439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711806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375606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493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3568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6262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9700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2501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343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417671"/>
      </p:ext>
    </p:extLst>
  </p:cSld>
  <p:clrMapOvr>
    <a:masterClrMapping/>
  </p:clrMapOvr>
  <p:transition spd="slow">
    <p:push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9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17361"/>
      </p:ext>
    </p:extLst>
  </p:cSld>
  <p:clrMapOvr>
    <a:masterClrMapping/>
  </p:clrMapOvr>
  <p:transition spd="med">
    <p:pull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914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622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991271"/>
      </p:ext>
    </p:extLst>
  </p:cSld>
  <p:clrMapOvr>
    <a:masterClrMapping/>
  </p:clrMapOvr>
  <p:transition spd="slow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7752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59079"/>
      </p:ext>
    </p:extLst>
  </p:cSld>
  <p:clrMapOvr>
    <a:masterClrMapping/>
  </p:clrMapOvr>
  <p:transition spd="slow">
    <p:randomBar dir="vert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366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7671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41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ОДНАКО НА СЛУЖБУ К НАЦИСТАМ ВСЕ ЖЕ ПОШЛИ НЕМНОГОЧИСЛЕННЫЕ ПРЕДАТЕЛИ ИЗ ЧИСЛА БЕЛОРУССКИХ НАЦИОНАЛИСТОВ, КОТОРЫЕ ПОД БЕЛО-КРАСНО-БЕЛЫМИ ФЛАГАМИ ПРИНОСИЛИ ПРИСЯГУ НА ВЕРНОСТЬ ГИТЛЕРУ И СОВЕРШАЛИ СТРАШНЫЕ АКТЫ ГЕНОЦИДА</a:t>
            </a:r>
            <a:r>
              <a:rPr lang="ru-RU" sz="36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6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3600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9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6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 БЕЛОРУССКИЙ ПОЛИЦЕЙСКИЙ БАТАЛЬОН ПРИ СД</a:t>
            </a:r>
            <a:r>
              <a:rPr lang="ru-RU" sz="36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6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3600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090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Показания свидетеля А., </a:t>
            </a:r>
            <a:br>
              <a:rPr lang="ru-RU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1936 года рождения, </a:t>
            </a:r>
            <a:br>
              <a:rPr lang="ru-RU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 участии белорусских коллаборационистов </a:t>
            </a:r>
            <a:br>
              <a:rPr lang="ru-RU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повязками бело-красно-белого цвета</a:t>
            </a:r>
            <a:r>
              <a:rPr lang="ru-RU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массовом сожжении и расстреле мирных жителей </a:t>
            </a:r>
            <a:br>
              <a:rPr lang="ru-RU" b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деревни Доры </a:t>
            </a:r>
            <a:br>
              <a:rPr lang="ru-RU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 время проведения карательной операции «Герман»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826047"/>
      </p:ext>
    </p:extLst>
  </p:cSld>
  <p:clrMapOvr>
    <a:masterClrMapping/>
  </p:clrMapOvr>
  <p:transition spd="slow">
    <p:wip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73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ЦЕЛЬЮ ПОДГОТОВКИ К ТАКИМ МЕРОПРИЯТИЯМ НАЦИСТЫ НАПРАВЛЯЛИ ПРЕДСТАВИТЕЛЕЙ БЕЛОРУССКОЙ МОЛОДЕЖИ </a:t>
            </a:r>
            <a:br>
              <a:rPr lang="ru-RU" sz="36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ПРОХОЖДЕНИЯ СООТВЕТСТВУЮЩЕГО ОБУЧЕНИЯ</a:t>
            </a:r>
            <a:br>
              <a:rPr lang="ru-RU" sz="36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РАЗВЕДЫВАТЕЛЬНО-ДИВЕРСИОННЫЕ ШКОЛЫ</a:t>
            </a:r>
            <a:r>
              <a:rPr lang="ru-RU" sz="36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СОЗДАННЫЕ КАК </a:t>
            </a:r>
            <a:br>
              <a:rPr lang="ru-RU" sz="36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ТЕРРИТОРИИ БССР, </a:t>
            </a:r>
            <a:br>
              <a:rPr lang="ru-RU" sz="36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 И ЗА ЕЕ ПРЕДЕЛАМИ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58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814130"/>
      </p:ext>
    </p:extLst>
  </p:cSld>
  <p:clrMapOvr>
    <a:masterClrMapping/>
  </p:clrMapOvr>
  <p:transition spd="slow">
    <p:push dir="u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277232"/>
      </p:ext>
    </p:extLst>
  </p:cSld>
  <p:clrMapOvr>
    <a:masterClrMapping/>
  </p:clrMapOvr>
  <p:transition spd="slow">
    <p:wip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673883"/>
      </p:ext>
    </p:extLst>
  </p:cSld>
  <p:clrMapOvr>
    <a:masterClrMapping/>
  </p:clrMapOvr>
  <p:transition spd="slow">
    <p:randomBar dir="vert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фото активисты </a:t>
            </a:r>
            <a:r>
              <a:rPr lang="ru-RU" sz="280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«Союза белорусской молодежи»</a:t>
            </a:r>
            <a:r>
              <a:rPr lang="ru-RU" sz="28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митинге в Минске перед отправкой </a:t>
            </a:r>
            <a:br>
              <a:rPr lang="ru-RU" sz="28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разведывательно-диверсионные школы </a:t>
            </a:r>
            <a:br>
              <a:rPr lang="ru-RU" sz="28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обучения</a:t>
            </a: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155071"/>
      </p:ext>
    </p:extLst>
  </p:cSld>
  <p:clrMapOvr>
    <a:masterClrMapping/>
  </p:clrMapOvr>
  <p:transition spd="slow">
    <p:push dir="u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8924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856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58952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4159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44028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97962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71473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06323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477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856507"/>
      </p:ext>
    </p:extLst>
  </p:cSld>
  <p:clrMapOvr>
    <a:masterClrMapping/>
  </p:clrMapOvr>
  <p:transition spd="slow">
    <p:push dir="u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79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32088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034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392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980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29</Words>
  <Application>Microsoft Office PowerPoint</Application>
  <PresentationFormat>Произвольный</PresentationFormat>
  <Paragraphs>5</Paragraphs>
  <Slides>58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58</vt:i4>
      </vt:variant>
    </vt:vector>
  </HeadingPairs>
  <TitlesOfParts>
    <vt:vector size="62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ОДНАКО НА СЛУЖБУ К НАЦИСТАМ ВСЕ ЖЕ ПОШЛИ НЕМНОГОЧИСЛЕННЫЕ ПРЕДАТЕЛИ ИЗ ЧИСЛА БЕЛОРУССКИХ НАЦИОНАЛИСТОВ, КОТОРЫЕ ПОД БЕЛО-КРАСНО-БЕЛЫМИ ФЛАГАМИ ПРИНОСИЛИ ПРИСЯГУ НА ВЕРНОСТЬ ГИТЛЕРУ И СОВЕРШАЛИ СТРАШНЫЕ АКТЫ ГЕНОЦИДА </vt:lpstr>
      <vt:lpstr> 13 БЕЛОРУССКИЙ ПОЛИЦЕЙСКИЙ БАТАЛЬОН ПРИ СД </vt:lpstr>
      <vt:lpstr>Показания свидетеля А.,  1936 года рождения,  об участии белорусских коллаборационистов  с повязками бело-красно-белого цвета в массовом сожжении и расстреле мирных жителей  деревни Доры  во время проведения карательной операции «Герман»</vt:lpstr>
      <vt:lpstr>Презентация PowerPoint</vt:lpstr>
      <vt:lpstr>С ЦЕЛЬЮ ПОДГОТОВКИ К ТАКИМ МЕРОПРИЯТИЯМ НАЦИСТЫ НАПРАВЛЯЛИ ПРЕДСТАВИТЕЛЕЙ БЕЛОРУССКОЙ МОЛОДЕЖИ  ДЛЯ ПРОХОЖДЕНИЯ СООТВЕТСТВУЮЩЕГО ОБУЧЕНИЯ В РАЗВЕДЫВАТЕЛЬНО-ДИВЕРСИОННЫЕ ШКОЛЫ, СОЗДАННЫЕ КАК  НА ТЕРРИТОРИИ БССР,  ТАК И ЗА ЕЕ ПРЕДЕЛАМИ</vt:lpstr>
      <vt:lpstr>Презентация PowerPoint</vt:lpstr>
      <vt:lpstr>Презентация PowerPoint</vt:lpstr>
      <vt:lpstr>Презентация PowerPoint</vt:lpstr>
      <vt:lpstr>На фото активисты «Союза белорусской молодежи» на митинге в Минске перед отправкой  в разведывательно-диверсионные школы  для обучения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Windows User</dc:creator>
  <cp:lastModifiedBy>Windows User</cp:lastModifiedBy>
  <cp:revision>2</cp:revision>
  <dcterms:created xsi:type="dcterms:W3CDTF">2024-04-01T08:39:00Z</dcterms:created>
  <dcterms:modified xsi:type="dcterms:W3CDTF">2024-04-01T08:41:35Z</dcterms:modified>
  <cp:contentStatus>Окончательное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